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1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4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35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1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4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5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0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D341A-676C-4716-8BB7-3F4889B40F13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F11E8-6161-431F-B066-FD7F13E37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coptr.digipres.org/Main_Page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6CQnv3IL-CLcVlpcjItQWhDVmM/view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slandora-Collaboration-Group/IS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POC </a:t>
            </a:r>
            <a:r>
              <a:rPr lang="en-US" sz="150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oR</a:t>
            </a:r>
            <a:r>
              <a:rPr lang="en-US" sz="15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 GTFO</a:t>
            </a:r>
            <a: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/>
            </a:r>
            <a:b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</a:br>
            <a:endParaRPr lang="en-US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An intro to a Digital Preservation Pilot @ RPI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5132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3672" y="313152"/>
            <a:ext cx="10509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Five Organizational Stages</a:t>
            </a:r>
            <a:endParaRPr lang="en-US" sz="8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9348" y="1540701"/>
            <a:ext cx="110229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Acknowledge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Act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Consolidate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Institutionalize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Externalize</a:t>
            </a:r>
            <a:endParaRPr lang="en-US" sz="6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923" y="6249682"/>
            <a:ext cx="107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From The Five Organizational Stages of Digital Preservation, Anne R. Kenney and </a:t>
            </a:r>
            <a:r>
              <a:rPr lang="en-US" dirty="0">
                <a:latin typeface="Amatic SC" panose="00000500000000000000" pitchFamily="2" charset="-79"/>
                <a:cs typeface="Amatic SC" panose="00000500000000000000" pitchFamily="2" charset="-79"/>
              </a:rPr>
              <a:t>Nancy McGovern http://dx.doi.org/10.3998/spobooks.bbv9812.0001.001</a:t>
            </a:r>
          </a:p>
        </p:txBody>
      </p:sp>
    </p:spTree>
    <p:extLst>
      <p:ext uri="{BB962C8B-B14F-4D97-AF65-F5344CB8AC3E}">
        <p14:creationId xmlns:p14="http://schemas.microsoft.com/office/powerpoint/2010/main" val="372585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6274" y="926927"/>
            <a:ext cx="89686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Step 1: What are We Doing &amp; Why?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61" y="2664391"/>
            <a:ext cx="36576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1" y="2393580"/>
            <a:ext cx="6629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9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8564" y="526092"/>
            <a:ext cx="6375748" cy="112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2. Also, How and </a:t>
            </a:r>
            <a:r>
              <a:rPr lang="en-US" sz="66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WheN</a:t>
            </a:r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38" y="1884645"/>
            <a:ext cx="8763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3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619" y="538618"/>
            <a:ext cx="11498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3. What do we have and what are we doing with it? </a:t>
            </a:r>
            <a:endParaRPr lang="en-US" sz="6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9" y="1753644"/>
            <a:ext cx="2845813" cy="20911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250488" y="1753644"/>
            <a:ext cx="87682" cy="46972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12" y="4183152"/>
            <a:ext cx="3043738" cy="2267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12" y="2066085"/>
            <a:ext cx="2871196" cy="1778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7" y="4636718"/>
            <a:ext cx="2418915" cy="1814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35" y="2378494"/>
            <a:ext cx="5020114" cy="1153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3992" y="4066784"/>
            <a:ext cx="3749404" cy="20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2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255" y="526093"/>
            <a:ext cx="11636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3. What do others have and what are they doing?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37" y="1793345"/>
            <a:ext cx="7540492" cy="45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27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2575" y="526092"/>
            <a:ext cx="7716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4. What do we want and need? 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9" y="2342367"/>
            <a:ext cx="4823565" cy="36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4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723" y="864296"/>
            <a:ext cx="111857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5. What’s out there that fits our needs?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0" y="3455814"/>
            <a:ext cx="10766708" cy="1549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33381" y="2477475"/>
            <a:ext cx="3507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AKA: Thanks, </a:t>
            </a:r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  <a:hlinkClick r:id="rId2"/>
              </a:rPr>
              <a:t>COPTR</a:t>
            </a:r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!</a:t>
            </a:r>
            <a:endParaRPr lang="en-US" sz="32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1259" y="5736921"/>
            <a:ext cx="8809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Ubergrid</a:t>
            </a:r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 is </a:t>
            </a:r>
            <a:r>
              <a:rPr lang="en-US" sz="3200" dirty="0">
                <a:latin typeface="Amatic SC" panose="00000500000000000000" pitchFamily="2" charset="-79"/>
                <a:cs typeface="Amatic SC" panose="00000500000000000000" pitchFamily="2" charset="-79"/>
              </a:rPr>
              <a:t>here: http://www.digipres.org/tools/ubergrid/ </a:t>
            </a:r>
          </a:p>
        </p:txBody>
      </p:sp>
    </p:spTree>
    <p:extLst>
      <p:ext uri="{BB962C8B-B14F-4D97-AF65-F5344CB8AC3E}">
        <p14:creationId xmlns:p14="http://schemas.microsoft.com/office/powerpoint/2010/main" val="890747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8225" y="576197"/>
            <a:ext cx="4058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6. The Proposal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25" y="1684193"/>
            <a:ext cx="3715350" cy="49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2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40" y="469204"/>
            <a:ext cx="95916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50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59" y="137786"/>
            <a:ext cx="9742933" cy="4530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1743" y="4972833"/>
            <a:ext cx="9444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Isle Info 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</a:rPr>
              <a:t>sheet: 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  <a:hlinkClick r:id="rId3"/>
              </a:rPr>
              <a:t>https://</a:t>
            </a:r>
            <a:r>
              <a:rPr lang="en-US" sz="2400" dirty="0" smtClean="0">
                <a:latin typeface="Amatic SC" panose="00000500000000000000" pitchFamily="2" charset="-79"/>
                <a:cs typeface="Amatic SC" panose="00000500000000000000" pitchFamily="2" charset="-79"/>
                <a:hlinkClick r:id="rId3"/>
              </a:rPr>
              <a:t>drive.google.com/file/d/0B6CQnv3IL-CLcVlpcjItQWhDVmM/view</a:t>
            </a:r>
            <a:endParaRPr lang="en-US" sz="2400" dirty="0" smtClean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r>
              <a:rPr lang="en-US" sz="24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Isle </a:t>
            </a:r>
            <a:r>
              <a:rPr lang="en-US" sz="24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github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</a:rPr>
              <a:t>: 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  <a:hlinkClick r:id="rId4"/>
              </a:rPr>
              <a:t>https://</a:t>
            </a:r>
            <a:r>
              <a:rPr lang="en-US" sz="2400" dirty="0" smtClean="0">
                <a:latin typeface="Amatic SC" panose="00000500000000000000" pitchFamily="2" charset="-79"/>
                <a:cs typeface="Amatic SC" panose="00000500000000000000" pitchFamily="2" charset="-79"/>
                <a:hlinkClick r:id="rId4"/>
              </a:rPr>
              <a:t>github.com/Islandora-Collaboration-Group/ISLE</a:t>
            </a:r>
            <a:endParaRPr lang="en-US" sz="2400" dirty="0" smtClean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r>
              <a:rPr lang="en-US" sz="24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ICG </a:t>
            </a:r>
            <a:r>
              <a:rPr lang="en-US" sz="24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github</a:t>
            </a:r>
            <a:r>
              <a:rPr lang="en-US" sz="2400" dirty="0">
                <a:latin typeface="Amatic SC" panose="00000500000000000000" pitchFamily="2" charset="-79"/>
                <a:cs typeface="Amatic SC" panose="00000500000000000000" pitchFamily="2" charset="-79"/>
              </a:rPr>
              <a:t>: https://github.com/Islandora-Collaboration-Group/icg_information</a:t>
            </a:r>
          </a:p>
        </p:txBody>
      </p:sp>
    </p:spTree>
    <p:extLst>
      <p:ext uri="{BB962C8B-B14F-4D97-AF65-F5344CB8AC3E}">
        <p14:creationId xmlns:p14="http://schemas.microsoft.com/office/powerpoint/2010/main" val="412913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9006213" cy="6339505"/>
          </a:xfrm>
        </p:spPr>
      </p:pic>
      <p:sp>
        <p:nvSpPr>
          <p:cNvPr id="5" name="TextBox 4"/>
          <p:cNvSpPr txBox="1"/>
          <p:nvPr/>
        </p:nvSpPr>
        <p:spPr>
          <a:xfrm>
            <a:off x="2304789" y="6513534"/>
            <a:ext cx="869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Credit: Mickey </a:t>
            </a:r>
            <a:r>
              <a:rPr lang="en-US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Lindlar</a:t>
            </a:r>
            <a:endParaRPr lang="en-US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2694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726" y="206568"/>
            <a:ext cx="6826686" cy="56855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9332" y="6162806"/>
            <a:ext cx="4559473" cy="52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https</a:t>
            </a:r>
            <a:r>
              <a:rPr lang="en-US" sz="2800" dirty="0">
                <a:latin typeface="Amatic SC" panose="00000500000000000000" pitchFamily="2" charset="-79"/>
                <a:cs typeface="Amatic SC" panose="00000500000000000000" pitchFamily="2" charset="-79"/>
              </a:rPr>
              <a:t>://www.archivematica.org/en/</a:t>
            </a:r>
          </a:p>
        </p:txBody>
      </p:sp>
    </p:spTree>
    <p:extLst>
      <p:ext uri="{BB962C8B-B14F-4D97-AF65-F5344CB8AC3E}">
        <p14:creationId xmlns:p14="http://schemas.microsoft.com/office/powerpoint/2010/main" val="2336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46" y="1089764"/>
            <a:ext cx="9248563" cy="4744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6531" y="5974915"/>
            <a:ext cx="425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matic SC" panose="00000500000000000000" pitchFamily="2" charset="-79"/>
                <a:cs typeface="Amatic SC" panose="00000500000000000000" pitchFamily="2" charset="-79"/>
              </a:rPr>
              <a:t>http://archivesdirect.org/</a:t>
            </a:r>
          </a:p>
        </p:txBody>
      </p:sp>
    </p:spTree>
    <p:extLst>
      <p:ext uri="{BB962C8B-B14F-4D97-AF65-F5344CB8AC3E}">
        <p14:creationId xmlns:p14="http://schemas.microsoft.com/office/powerpoint/2010/main" val="3183825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411" y="475989"/>
            <a:ext cx="115114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Phase two!</a:t>
            </a:r>
          </a:p>
          <a:p>
            <a:pPr algn="ctr"/>
            <a:r>
              <a:rPr lang="en-US" sz="8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Testing POC &amp; Policy Writing</a:t>
            </a:r>
            <a:endParaRPr lang="en-US" sz="80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4" name="AutoShape 2" descr="Image result for iterative"/>
          <p:cNvSpPr>
            <a:spLocks noChangeAspect="1" noChangeArrowheads="1"/>
          </p:cNvSpPr>
          <p:nvPr/>
        </p:nvSpPr>
        <p:spPr bwMode="auto">
          <a:xfrm>
            <a:off x="155575" y="-1576388"/>
            <a:ext cx="3305175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69" y="327033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6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0389" y="663881"/>
            <a:ext cx="99206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PHASE THREE!</a:t>
            </a:r>
          </a:p>
          <a:p>
            <a:pPr algn="ctr"/>
            <a:r>
              <a:rPr lang="en-US" sz="6600" dirty="0">
                <a:latin typeface="Amatic SC" panose="00000500000000000000" pitchFamily="2" charset="-79"/>
                <a:cs typeface="Amatic SC" panose="00000500000000000000" pitchFamily="2" charset="-79"/>
              </a:rPr>
              <a:t>Workflows/procedures/data </a:t>
            </a:r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models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758" y="2969582"/>
            <a:ext cx="46672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6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8460" y="162837"/>
            <a:ext cx="62504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What could go wrong?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31" y="1270833"/>
            <a:ext cx="9318126" cy="52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0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7873" y="501041"/>
            <a:ext cx="3482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Let’s Discuss!</a:t>
            </a:r>
            <a:endParaRPr lang="en-US" sz="66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73" y="2922022"/>
            <a:ext cx="34099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8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899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8828" y="209407"/>
            <a:ext cx="10747332" cy="6186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5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Digitization</a:t>
            </a:r>
          </a:p>
          <a:p>
            <a:pPr algn="ctr"/>
            <a:r>
              <a:rPr lang="en-US" sz="9600" dirty="0" smtClean="0"/>
              <a:t>≠ </a:t>
            </a:r>
            <a:endParaRPr lang="en-US" sz="15000" dirty="0">
              <a:latin typeface="Amatic SC" panose="00000500000000000000" pitchFamily="2" charset="-79"/>
              <a:cs typeface="Amatic SC" panose="00000500000000000000" pitchFamily="2" charset="-79"/>
            </a:endParaRPr>
          </a:p>
          <a:p>
            <a:pPr algn="ctr"/>
            <a:r>
              <a:rPr lang="en-US" sz="150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Preservation</a:t>
            </a:r>
            <a:endParaRPr lang="en-US" sz="9600" dirty="0" smtClean="0"/>
          </a:p>
        </p:txBody>
      </p:sp>
    </p:spTree>
    <p:extLst>
      <p:ext uri="{BB962C8B-B14F-4D97-AF65-F5344CB8AC3E}">
        <p14:creationId xmlns:p14="http://schemas.microsoft.com/office/powerpoint/2010/main" val="82184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23" y="560995"/>
            <a:ext cx="8233841" cy="587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4" y="668968"/>
            <a:ext cx="5732746" cy="39030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7742" y="5123145"/>
            <a:ext cx="551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Book of </a:t>
            </a:r>
            <a:r>
              <a:rPr lang="en-US" sz="3200" dirty="0" err="1" smtClean="0">
                <a:latin typeface="Amatic SC" panose="00000500000000000000" pitchFamily="2" charset="-79"/>
                <a:cs typeface="Amatic SC" panose="00000500000000000000" pitchFamily="2" charset="-79"/>
              </a:rPr>
              <a:t>Kells</a:t>
            </a:r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 from 800 AD</a:t>
            </a:r>
            <a:endParaRPr lang="en-US" sz="32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924" y="263046"/>
            <a:ext cx="4061553" cy="5704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0002" y="5967305"/>
            <a:ext cx="4687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WordStar from 1981</a:t>
            </a:r>
            <a:endParaRPr lang="en-US" sz="32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7336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6" y="1302707"/>
            <a:ext cx="11372922" cy="43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44" y="310186"/>
            <a:ext cx="4997885" cy="62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6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339" y="96946"/>
            <a:ext cx="6067425" cy="5962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0090" y="6211669"/>
            <a:ext cx="618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NDSA Levels of Digital Preservation: </a:t>
            </a:r>
          </a:p>
          <a:p>
            <a:pPr algn="ctr"/>
            <a:r>
              <a:rPr lang="en-US" dirty="0" smtClean="0">
                <a:latin typeface="Amatic SC" panose="00000500000000000000" pitchFamily="2" charset="-79"/>
                <a:cs typeface="Amatic SC" panose="00000500000000000000" pitchFamily="2" charset="-79"/>
              </a:rPr>
              <a:t>http://ndsa.org/activities/levels-of-digital-preservation/ </a:t>
            </a:r>
            <a:endParaRPr lang="en-US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081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194</Words>
  <Application>Microsoft Office PowerPoint</Application>
  <PresentationFormat>Widescreen</PresentationFormat>
  <Paragraphs>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Amatic SC</vt:lpstr>
      <vt:lpstr>Arial</vt:lpstr>
      <vt:lpstr>Calibri</vt:lpstr>
      <vt:lpstr>Calibri Light</vt:lpstr>
      <vt:lpstr>Office Theme</vt:lpstr>
      <vt:lpstr>POC oR GTFO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POC oR GTFO</dc:title>
  <dc:creator>Andrea</dc:creator>
  <cp:lastModifiedBy>Andrea</cp:lastModifiedBy>
  <cp:revision>21</cp:revision>
  <dcterms:created xsi:type="dcterms:W3CDTF">2017-11-10T21:26:15Z</dcterms:created>
  <dcterms:modified xsi:type="dcterms:W3CDTF">2017-11-13T19:23:44Z</dcterms:modified>
</cp:coreProperties>
</file>